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gif" ContentType="image/gif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7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3" /><Relationship Type="http://schemas.openxmlformats.org/officeDocument/2006/relationships/tableStyles" Target="/ppt/tableStyles.xml" Id="rId7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theme" Target="/ppt/theme/theme1.xml" Id="rId6" /><Relationship Type="http://schemas.openxmlformats.org/officeDocument/2006/relationships/viewProps" Target="/ppt/viewProps.xml" Id="rId5" /><Relationship Type="http://schemas.openxmlformats.org/officeDocument/2006/relationships/presProps" Target="/ppt/presProps.xml" Id="rId4" /></Relationships>
</file>

<file path=ppt/media/image1.png>
</file>

<file path=ppt/media/image2.png>
</file>

<file path=ppt/media/image3.gif>
</file>

<file path=ppt/media/media1.mp4>
</file>

<file path=ppt/media/media2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72471-1486-4717-A9B1-D1E27D01BA46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92F845-8D0F-4ACA-944D-42A3CD9DD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343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6950275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3" /><Relationship Type="http://schemas.openxmlformats.org/officeDocument/2006/relationships/slideLayout" Target="/ppt/slideLayouts/slideLayout12.xml" Id="rId1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42A330-9704-43E0-891D-289CA851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3BCE24-FDA8-40FC-8ADE-077777C36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67310-0B77-4E12-9AEF-8265B3FCA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AA30C-94FF-4C42-AFAB-67C80B521F9A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13983-A146-43AE-940E-740BB74B0A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9DCF6-8409-40CF-ABB0-699633BB47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36508-08D2-4E23-B85B-4181C9198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74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png" Id="rId8" /><Relationship Type="http://schemas.openxmlformats.org/officeDocument/2006/relationships/image" Target="/ppt/media/image1.png" Id="rId7" /><Relationship Type="http://schemas.openxmlformats.org/officeDocument/2006/relationships/notesSlide" Target="/ppt/notesSlides/notesSlide1.xml" Id="rId6" /><Relationship Type="http://schemas.openxmlformats.org/officeDocument/2006/relationships/slideLayout" Target="/ppt/slideLayouts/slideLayout12.xml" Id="rId5" /><Relationship Type="http://schemas.openxmlformats.org/officeDocument/2006/relationships/image" Target="/ppt/media/image3.gif" Id="rId9" /><Relationship Type="http://schemas.microsoft.com/office/2007/relationships/media" Target="/ppt/media/media2.mp4" Id="rId3" /><Relationship Type="http://schemas.openxmlformats.org/officeDocument/2006/relationships/video" Target="/ppt/media/media1.mp4" Id="rId2" /><Relationship Type="http://schemas.microsoft.com/office/2007/relationships/media" Target="/ppt/media/media1.mp4" Id="rId1" /><Relationship Type="http://schemas.openxmlformats.org/officeDocument/2006/relationships/video" Target="/ppt/media/media2.mp4" Id="rId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9"/>
          <p:cNvSpPr/>
          <p:nvPr/>
        </p:nvSpPr>
        <p:spPr>
          <a:xfrm>
            <a:off x="5091700" y="-1"/>
            <a:ext cx="6096000" cy="6858000"/>
          </a:xfrm>
          <a:prstGeom prst="parallelogram">
            <a:avLst>
              <a:gd name="adj" fmla="val 49883"/>
            </a:avLst>
          </a:prstGeom>
          <a:solidFill>
            <a:srgbClr val="254480">
              <a:alpha val="10000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9"/>
          <p:cNvSpPr/>
          <p:nvPr/>
        </p:nvSpPr>
        <p:spPr>
          <a:xfrm>
            <a:off x="5916800" y="0"/>
            <a:ext cx="6275200" cy="6858000"/>
          </a:xfrm>
          <a:prstGeom prst="parallelogram">
            <a:avLst>
              <a:gd name="adj" fmla="val 49883"/>
            </a:avLst>
          </a:prstGeom>
          <a:solidFill>
            <a:srgbClr val="254480">
              <a:alpha val="10000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9"/>
          <p:cNvSpPr txBox="1"/>
          <p:nvPr/>
        </p:nvSpPr>
        <p:spPr>
          <a:xfrm>
            <a:off x="351278" y="584019"/>
            <a:ext cx="6438359" cy="749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667" dirty="0">
                <a:solidFill>
                  <a:srgbClr val="2E3A90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AUTOCARUL PROPRIU, </a:t>
            </a:r>
          </a:p>
          <a:p>
            <a:pPr>
              <a:lnSpc>
                <a:spcPct val="80000"/>
              </a:lnSpc>
            </a:pPr>
            <a:r>
              <a:rPr lang="pt-BR" sz="2667" dirty="0">
                <a:solidFill>
                  <a:srgbClr val="2E3A90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O INVESTIȚIE NECESARĂ</a:t>
            </a:r>
          </a:p>
        </p:txBody>
      </p:sp>
      <p:sp>
        <p:nvSpPr>
          <p:cNvPr id="361" name="Google Shape;361;p9"/>
          <p:cNvSpPr txBox="1"/>
          <p:nvPr/>
        </p:nvSpPr>
        <p:spPr>
          <a:xfrm>
            <a:off x="351278" y="1332901"/>
            <a:ext cx="6635463" cy="231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25"/>
            </a:pP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kilometru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parcurs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HC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Dunărea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Brăila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spune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poveste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poveste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despre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curaj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echipă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lupta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dusă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meci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meci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oraș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după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oraș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După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ani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drumuri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lungi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obositoare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am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făcut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primul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pas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spre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un vis: un autocar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propriu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adevărat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„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acasă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” pe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roți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pentru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fetele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noastre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iulie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2024, am pus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temelia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acestui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vis,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achitând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avans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150.000 de euro.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Autocarul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complet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echipat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personalizat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confortabil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nu 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mijloc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transport. E 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simbol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al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demnității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al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unității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al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profesionalismului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 Ne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despart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300.000 de euro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finalul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acestui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drum,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distanță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pe care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putem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parcurge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împreună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cu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sprijinul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celor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care cred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povestea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noastră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Pentru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atunci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când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investești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drum,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investești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destinație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</a:t>
            </a:r>
            <a:b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</a:b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destinația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noastră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este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marea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performanță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9"/>
          <p:cNvSpPr txBox="1"/>
          <p:nvPr/>
        </p:nvSpPr>
        <p:spPr>
          <a:xfrm>
            <a:off x="351281" y="3867920"/>
            <a:ext cx="6438356" cy="749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en-GB" sz="2667" dirty="0">
                <a:solidFill>
                  <a:srgbClr val="2E3A90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PANOURI LED, LUMINA CARE LEAGĂ POVEȘTILE NOASTRE</a:t>
            </a:r>
          </a:p>
        </p:txBody>
      </p:sp>
      <p:sp>
        <p:nvSpPr>
          <p:cNvPr id="364" name="Google Shape;364;p9"/>
          <p:cNvSpPr txBox="1"/>
          <p:nvPr/>
        </p:nvSpPr>
        <p:spPr>
          <a:xfrm>
            <a:off x="351278" y="4616802"/>
            <a:ext cx="6537199" cy="2529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825"/>
            </a:pP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lumină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care se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aprinde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pe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marginea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terenului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e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promisiune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Promisiunea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suntem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mult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decât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echipă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pas pe care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facem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înainte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este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sprijinit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cei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care cred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Panourile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LED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montate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jurul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sălii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nu sunt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tehnologie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sunt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scenă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pentru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partenerii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noștri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Logo-urile lor nu sunt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sigle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ci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povești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încredere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loialitate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de drum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parcurs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împreună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secundă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vizibilitate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înseamnă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recunoaștere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cadru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surprins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timpul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meciurilor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reprezintă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dovadă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suntem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uniți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sub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aceleași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culori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825"/>
            </a:pP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lumina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acestor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panouri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bat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inimile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tuturor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celor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care ne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susțin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Ele nu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luminează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sala,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spun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lumii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întregi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suntem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aici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împreună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strălucim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tare.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endParaRPr sz="12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</p:txBody>
      </p:sp>
      <p:pic>
        <p:nvPicPr>
          <p:cNvPr id="2" name="Comp 1">
            <a:hlinkClick r:id="" action="ppaction://media"/>
            <a:extLst>
              <a:ext uri="{FF2B5EF4-FFF2-40B4-BE49-F238E27FC236}">
                <a16:creationId xmlns:a16="http://schemas.microsoft.com/office/drawing/2014/main" id="{A3FF956C-E708-8B88-BB72-050031D07B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31220" y="821930"/>
            <a:ext cx="4483081" cy="2521733"/>
          </a:xfrm>
          <a:prstGeom prst="rect">
            <a:avLst/>
          </a:prstGeom>
        </p:spPr>
      </p:pic>
      <p:pic>
        <p:nvPicPr>
          <p:cNvPr id="3" name="DJI_20250226_185757_745_null_video">
            <a:hlinkClick r:id="" action="ppaction://media"/>
            <a:extLst>
              <a:ext uri="{FF2B5EF4-FFF2-40B4-BE49-F238E27FC236}">
                <a16:creationId xmlns:a16="http://schemas.microsoft.com/office/drawing/2014/main" id="{71260BDE-6F8B-6BCD-46A2-6172D2B80F6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rcRect l="149" t="-1" r="6234" b="1362"/>
          <a:stretch>
            <a:fillRect/>
          </a:stretch>
        </p:blipFill>
        <p:spPr>
          <a:xfrm>
            <a:off x="7031220" y="3876213"/>
            <a:ext cx="4500633" cy="26594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D01D99-2D27-6AD7-B761-AABD007F9B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31219" y="389040"/>
            <a:ext cx="389957" cy="3899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A449C7-58A0-B433-184F-F220459AC1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31219" y="3475526"/>
            <a:ext cx="389957" cy="389957"/>
          </a:xfrm>
          <a:prstGeom prst="rect">
            <a:avLst/>
          </a:prstGeom>
        </p:spPr>
      </p:pic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956056B3-2E65-8AA0-D7F2-F9B6CA0E0BEA}"/>
              </a:ext>
            </a:extLst>
          </p:cNvPr>
          <p:cNvSpPr/>
          <p:nvPr/>
        </p:nvSpPr>
        <p:spPr>
          <a:xfrm rot="5400000">
            <a:off x="11684682" y="3162539"/>
            <a:ext cx="364124" cy="168799"/>
          </a:xfrm>
          <a:prstGeom prst="triangle">
            <a:avLst/>
          </a:prstGeom>
          <a:solidFill>
            <a:srgbClr val="2E3A90"/>
          </a:solidFill>
          <a:ln>
            <a:solidFill>
              <a:srgbClr val="2E3A9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52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4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Microsoft Office PowerPoint</Application>
  <PresentationFormat>Widescreen</PresentationFormat>
  <Paragraphs>6</Paragraphs>
  <Slides>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Montserrat ExtraBold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E-ProDesign</dc:creator>
  <cp:lastModifiedBy>E-ProDesign</cp:lastModifiedBy>
  <cp:revision>1</cp:revision>
  <dcterms:created xsi:type="dcterms:W3CDTF">2025-11-04T07:37:48Z</dcterms:created>
  <dcterms:modified xsi:type="dcterms:W3CDTF">2025-11-04T07:37:51Z</dcterms:modified>
</cp:coreProperties>
</file>

<file path=docProps/thumbnail.jpeg>
</file>